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6"/>
  </p:notesMasterIdLst>
  <p:sldIdLst>
    <p:sldId id="276" r:id="rId2"/>
    <p:sldId id="277" r:id="rId3"/>
    <p:sldId id="279" r:id="rId4"/>
    <p:sldId id="278" r:id="rId5"/>
  </p:sldIdLst>
  <p:sldSz cx="14400213" cy="18000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85"/>
    <p:restoredTop sz="94694"/>
  </p:normalViewPr>
  <p:slideViewPr>
    <p:cSldViewPr snapToGrid="0" snapToObjects="1">
      <p:cViewPr varScale="1">
        <p:scale>
          <a:sx n="30" d="100"/>
          <a:sy n="30" d="100"/>
        </p:scale>
        <p:origin x="266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85BE9-C871-4A46-AEB5-87B010B6534B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93925" y="1143000"/>
            <a:ext cx="2470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420A4-B6DA-8641-A4E8-BFAF3D6446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581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1pPr>
    <a:lvl2pPr marL="749442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2pPr>
    <a:lvl3pPr marL="1498884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3pPr>
    <a:lvl4pPr marL="2248327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4pPr>
    <a:lvl5pPr marL="2997769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5pPr>
    <a:lvl6pPr marL="3747211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6pPr>
    <a:lvl7pPr marL="4496653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7pPr>
    <a:lvl8pPr marL="5246096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8pPr>
    <a:lvl9pPr marL="5995538" algn="l" defTabSz="1498884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016" y="2945943"/>
            <a:ext cx="12240181" cy="6266897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9454516"/>
            <a:ext cx="10800160" cy="4345992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4689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34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3" y="958369"/>
            <a:ext cx="3105046" cy="1525473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958369"/>
            <a:ext cx="9135135" cy="1525473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2423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00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5" y="4487671"/>
            <a:ext cx="12420184" cy="7487774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5" y="12046282"/>
            <a:ext cx="12420184" cy="3937644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/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093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4791843"/>
            <a:ext cx="6120091" cy="1142125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4791843"/>
            <a:ext cx="6120091" cy="1142125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3561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958373"/>
            <a:ext cx="12420184" cy="3479296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2" y="4412664"/>
            <a:ext cx="6091964" cy="2162578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2" y="6575242"/>
            <a:ext cx="6091964" cy="967119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9" y="4412664"/>
            <a:ext cx="6121966" cy="2162578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9" y="6575242"/>
            <a:ext cx="6121966" cy="967119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8286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414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0651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200044"/>
            <a:ext cx="4644444" cy="420015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2591766"/>
            <a:ext cx="7290108" cy="12792138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5400199"/>
            <a:ext cx="4644444" cy="10004536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0856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200044"/>
            <a:ext cx="4644444" cy="420015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2591766"/>
            <a:ext cx="7290108" cy="12792138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5400199"/>
            <a:ext cx="4644444" cy="10004536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5007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958373"/>
            <a:ext cx="12420184" cy="3479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4791843"/>
            <a:ext cx="12420184" cy="1142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16683952"/>
            <a:ext cx="3240048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AC265-74E9-F14B-8D15-163CEFC3A2C2}" type="datetimeFigureOut">
              <a:rPr lang="de-DE" smtClean="0"/>
              <a:t>04.12.2025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16683952"/>
            <a:ext cx="4860072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16683952"/>
            <a:ext cx="3240048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EE2A0-15CC-2C44-B629-0AFD86DBE9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3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39997" rtl="0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A9713EF-BE6F-475A-51DD-03A0008BBF35}"/>
              </a:ext>
            </a:extLst>
          </p:cNvPr>
          <p:cNvSpPr txBox="1"/>
          <p:nvPr/>
        </p:nvSpPr>
        <p:spPr>
          <a:xfrm>
            <a:off x="1078760" y="3090810"/>
            <a:ext cx="7109639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Laptop weg? 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5327826-317B-42F9-DF01-EF64230285AB}"/>
              </a:ext>
            </a:extLst>
          </p:cNvPr>
          <p:cNvSpPr txBox="1"/>
          <p:nvPr/>
        </p:nvSpPr>
        <p:spPr>
          <a:xfrm>
            <a:off x="1078760" y="4516178"/>
            <a:ext cx="8840882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Forschungsdaten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775FB56-3E7E-6365-F9C2-459F5692E3B5}"/>
              </a:ext>
            </a:extLst>
          </p:cNvPr>
          <p:cNvSpPr txBox="1"/>
          <p:nvPr/>
        </p:nvSpPr>
        <p:spPr>
          <a:xfrm>
            <a:off x="1078760" y="5958956"/>
            <a:ext cx="12880449" cy="132343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rtlCol="0" anchor="ctr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aus Versehen gelöscht?</a:t>
            </a:r>
          </a:p>
        </p:txBody>
      </p:sp>
    </p:spTree>
    <p:extLst>
      <p:ext uri="{BB962C8B-B14F-4D97-AF65-F5344CB8AC3E}">
        <p14:creationId xmlns:p14="http://schemas.microsoft.com/office/powerpoint/2010/main" val="2878154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7BB8AFA6-EEDF-F0D3-F072-D46545B21AE7}"/>
              </a:ext>
            </a:extLst>
          </p:cNvPr>
          <p:cNvSpPr txBox="1"/>
          <p:nvPr/>
        </p:nvSpPr>
        <p:spPr>
          <a:xfrm>
            <a:off x="1101419" y="2234721"/>
            <a:ext cx="12298973" cy="12403395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Wissenschaftliche Bibliotheken sorgen durch spezielle Technologien für die langfristige digitale Verfügbarkeit von Daten und schützen so vor Verlusten durch Feuer, Wasser oder Cyberangriffen. </a:t>
            </a:r>
          </a:p>
        </p:txBody>
      </p:sp>
    </p:spTree>
    <p:extLst>
      <p:ext uri="{BB962C8B-B14F-4D97-AF65-F5344CB8AC3E}">
        <p14:creationId xmlns:p14="http://schemas.microsoft.com/office/powerpoint/2010/main" val="1369854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4982E86-8A33-6931-A43D-C15C8CE568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FB69188B-3B3C-57F9-C57A-832984F648C8}"/>
              </a:ext>
            </a:extLst>
          </p:cNvPr>
          <p:cNvSpPr txBox="1"/>
          <p:nvPr/>
        </p:nvSpPr>
        <p:spPr>
          <a:xfrm>
            <a:off x="1120324" y="2437921"/>
            <a:ext cx="12880449" cy="9941183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t" anchorCtr="0">
            <a:spAutoFit/>
          </a:bodyPr>
          <a:lstStyle/>
          <a:p>
            <a:r>
              <a:rPr lang="de-DE" sz="8000" spc="-300" dirty="0">
                <a:solidFill>
                  <a:srgbClr val="002060"/>
                </a:solidFill>
                <a:latin typeface="DM Mono" panose="020B0509040201040103" pitchFamily="49" charset="77"/>
              </a:rPr>
              <a:t>So bleiben wertvolle Sammlungen wie die Noten von Mozart, Druckschriften von Alexander von Humboldt oder medizinische Forschungsdaten langfristig gesichert.</a:t>
            </a:r>
          </a:p>
        </p:txBody>
      </p:sp>
    </p:spTree>
    <p:extLst>
      <p:ext uri="{BB962C8B-B14F-4D97-AF65-F5344CB8AC3E}">
        <p14:creationId xmlns:p14="http://schemas.microsoft.com/office/powerpoint/2010/main" val="283792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0722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– 2022-Design">
  <a:themeElements>
    <a:clrScheme name="Office 2013 – 2022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– 2022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– 2022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54</Words>
  <Application>Microsoft Office PowerPoint</Application>
  <PresentationFormat>Benutzerdefiniert</PresentationFormat>
  <Paragraphs>5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0" baseType="lpstr">
      <vt:lpstr>Aptos</vt:lpstr>
      <vt:lpstr>Arial</vt:lpstr>
      <vt:lpstr>Calibri</vt:lpstr>
      <vt:lpstr>Calibri Light</vt:lpstr>
      <vt:lpstr>DM Mono</vt:lpstr>
      <vt:lpstr>Office 2013 – 2022-Design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dfgagdag</dc:title>
  <dc:creator>Matthias Wöhrle</dc:creator>
  <cp:lastModifiedBy>Kristin Bäßler</cp:lastModifiedBy>
  <cp:revision>27</cp:revision>
  <dcterms:created xsi:type="dcterms:W3CDTF">2020-10-20T10:17:43Z</dcterms:created>
  <dcterms:modified xsi:type="dcterms:W3CDTF">2025-12-04T16:38:55Z</dcterms:modified>
</cp:coreProperties>
</file>